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57422" y="214290"/>
            <a:ext cx="5825728" cy="984250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Әл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Фараби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атындағы Қазақ Ұлттық Университеті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табиғатты пайдалану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факультеті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География,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жерге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орналастыру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кадастр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кафедрасы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14414" y="2428868"/>
            <a:ext cx="7711688" cy="314327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 algn="just">
              <a:spcBef>
                <a:spcPts val="600"/>
              </a:spcBef>
              <a:buSzPct val="80000"/>
            </a:pPr>
            <a:r>
              <a:rPr kumimoji="0" lang="ru-RU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Пәннің аты</a:t>
            </a:r>
            <a:r>
              <a:rPr kumimoji="0" lang="ru-RU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Ауылшаруашылығы алқаптарын бағалау</a:t>
            </a:r>
            <a:endParaRPr kumimoji="0" lang="en-US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tabLst/>
              <a:defRPr/>
            </a:pPr>
            <a:endParaRPr lang="ru-RU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№3 дәріс</a:t>
            </a: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kumimoji="0" lang="kk-KZ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Тақырыбы: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нарығы және оның ерекшеліктері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Жердің құқықтық режимі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kk-KZ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83464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kk-KZ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Дәріскер г.ғ.к., проф. м.а Тоқбергенова А.А.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571744"/>
            <a:ext cx="8143900" cy="12858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5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Назараңызға рақмет!!!</a:t>
            </a:r>
            <a:endParaRPr lang="ru-RU" sz="5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4800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қаражатты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жұмсаудың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салаларының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жалға беруге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Әдетте, 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 болғанда,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учаскесінің нарықтық құнын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құқығының нарықтық құнын анықтау талап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бағаланатын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мүлікті бағалау саласы-шекаралары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уәкілетті 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тәртіппен сипатталған және куәландырылған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бетінің бөлігі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 растайтын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құжат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мүлікке және 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мәмілелерге құқықтардың бірыңғай 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тізілімінде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 тіркеу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куәлік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85728"/>
            <a:ext cx="7933588" cy="635795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Жердің нарықтық құны,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орналасқан жеріне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сыртқы факторлардың әсеріне, қолданыстағы нарықтағы сұраныс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ұсынысқа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құнын нарықтық бағалау кәсіпкерлік қызмет үшін объектіге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тартылатын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өндірістің өзге факторларынан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түскен табыстарды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неғұрлым 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кезеңінде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күтілетін шамаға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ықтималдығына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Учаскенің нарықтық құны уақыт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өзгеретінін және 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әрқашан нақты күнгі жағдай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жүргізілетінін ескеру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214414" y="285728"/>
            <a:ext cx="771530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5786454"/>
            <a:ext cx="7286676" cy="85725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786322"/>
            <a:ext cx="7286676" cy="85725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857496"/>
            <a:ext cx="7286676" cy="1785950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285992"/>
            <a:ext cx="7286676" cy="50006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357298"/>
            <a:ext cx="7286676" cy="857256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62150" cy="6500858"/>
          </a:xfrm>
        </p:spPr>
        <p:txBody>
          <a:bodyPr>
            <a:normAutofit fontScale="92500"/>
          </a:bodyPr>
          <a:lstStyle/>
          <a:p>
            <a:pPr>
              <a:buClr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үшін әдетте мынадай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құжаттар талап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96646" indent="-514350">
              <a:buClr>
                <a:srgbClr val="FF0000"/>
              </a:buClr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 белгілейтін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құжат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акт); </a:t>
            </a:r>
          </a:p>
          <a:p>
            <a:pPr marL="596646" indent="-514350">
              <a:buClr>
                <a:srgbClr val="FF0000"/>
              </a:buClr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учаскесінің кадастрлық жоспары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96646" indent="-514350">
              <a:buClr>
                <a:srgbClr val="FF0000"/>
              </a:buClr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нысаналы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мақсатына қатысты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учаскесінің санаты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шаруашылығы мақсатындағы жерлер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т.б.); </a:t>
            </a:r>
          </a:p>
          <a:p>
            <a:pPr marL="596646" indent="-514350">
              <a:buClr>
                <a:srgbClr val="FF0000"/>
              </a:buClr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рұқсат 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96646" indent="-514350">
              <a:buClr>
                <a:srgbClr val="FF0000"/>
              </a:buClr>
              <a:buFont typeface="+mj-l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инженерлік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коммуникациялардың бар-жоғы және жай-күйі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933588" cy="650085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Бағалаушылар құнды 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нарығы контекстінде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қарастырады, сондықтан нарықты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рәсімінің маңызды бөлігі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нарықтары басқа тауарлар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қызметтер нарықтарынан экономикалық сипаттамалармен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сатып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сатушылардың мінез-құлқымен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айналымдағы тауарлардың сипаттамаларымен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нарығы 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түрлері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нарықтың әртүрлі қатысушылары үшін тартымдылығының арасындағы айырмашылықтарға сүйене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сегменттерге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933588" cy="664371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Жердің құнын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айтқанда, нарықтық құнын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айқындау 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бағалаушының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нарығын білуі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оған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басқа жер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учаскелерінің салыстырмалылығын зерделеу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түсіндіру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үшін өлшемдер әзірлеуге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Нарықтық құнды анықтау үшін бағалаушы бағаланатын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учаскесінің құнына әсер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нарығын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нарығын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нарығы 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нарығының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объектілерді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субъектілерді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қатынастарын реттейтін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құқықтық нормаларды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қамтиды.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714356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учаскелерінің құқықтық режимі</a:t>
            </a:r>
            <a:r>
              <a:rPr lang="ru-RU" sz="28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785794"/>
            <a:ext cx="7929618" cy="59293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объектісінің ажырамас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элементі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табиғи базасы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учаскесі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жылжымайтын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мүлік объектілеріне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әкелетін табысқа </a:t>
            </a:r>
            <a:r>
              <a:rPr lang="ru-RU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құқығы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ғимараттар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құрылыстардың құны қайталама сипатта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учаскесінің құнына қосымша үлес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Бұдан басқа,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түскен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шектеусіз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жақсартулар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мерзімі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858180" cy="650085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бағаланатын құқықтарды белгілеу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қатынастары"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учаскесінің құқықтық режимі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ұғымдарының мазмұнын нақты айқындау қажет.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қатынастары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өзін-өзі басқару органдары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 тұлғалар, азаматтар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жерді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иелену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билік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басқару жөніндегі қатынастар.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қатынастары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 мәртебеге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конституциялық нормалармен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азаматтық заңнамамен, сондай-ақ 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экологиялық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кодекстермен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643042" y="4572008"/>
            <a:ext cx="7286676" cy="64294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43042" y="4000504"/>
            <a:ext cx="7286676" cy="42862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3042" y="2500306"/>
            <a:ext cx="7286676" cy="135732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43042" y="1428736"/>
            <a:ext cx="7286676" cy="92869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8143900" cy="857256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қатынастары жер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заңнамасында белгіленген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85860"/>
            <a:ext cx="7858180" cy="5357850"/>
          </a:xfrm>
        </p:spPr>
        <p:txBody>
          <a:bodyPr>
            <a:normAutofit/>
          </a:bodyPr>
          <a:lstStyle/>
          <a:p>
            <a:pPr marL="596646" indent="-514350">
              <a:buClrTx/>
              <a:buFont typeface="+mj-lt"/>
              <a:buAutoNum type="alpha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қою тәртібі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96646" indent="-514350">
              <a:buClrTx/>
              <a:buFont typeface="+mj-lt"/>
              <a:buAutoNum type="alpha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пайдаланушының құқықтары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купе-сату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кепіл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жөніндегі құқықтар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96646" indent="-514350">
              <a:buClrTx/>
              <a:buFont typeface="+mj-lt"/>
              <a:buAutoNum type="alpha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төлем, салық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салу;</a:t>
            </a:r>
          </a:p>
          <a:p>
            <a:pPr marL="596646" indent="-514350">
              <a:buClrTx/>
              <a:buFont typeface="+mj-lt"/>
              <a:buAutoNum type="alpha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заңдарын бұзғаны үшін санкциялар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643438" y="1142984"/>
            <a:ext cx="785818" cy="28575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</TotalTime>
  <Words>641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Кіріспе</vt:lpstr>
      <vt:lpstr>Презентация PowerPoint</vt:lpstr>
      <vt:lpstr>Презентация PowerPoint</vt:lpstr>
      <vt:lpstr>Презентация PowerPoint</vt:lpstr>
      <vt:lpstr>Презентация PowerPoint</vt:lpstr>
      <vt:lpstr>Жер учаскелерінің құқықтық режимі.</vt:lpstr>
      <vt:lpstr>Презентация PowerPoint</vt:lpstr>
      <vt:lpstr>Жер қатынастары жер заңнамасында белгіленген: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kana</cp:lastModifiedBy>
  <cp:revision>10</cp:revision>
  <dcterms:created xsi:type="dcterms:W3CDTF">2020-06-26T14:22:15Z</dcterms:created>
  <dcterms:modified xsi:type="dcterms:W3CDTF">2020-06-29T05:28:56Z</dcterms:modified>
</cp:coreProperties>
</file>